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1" r:id="rId5"/>
    <p:sldId id="257" r:id="rId6"/>
    <p:sldId id="262" r:id="rId7"/>
    <p:sldId id="265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43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43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95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1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3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2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5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1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68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1D04-206B-44A8-BA41-861E69A896F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48C1-2740-43EA-938E-EAC97A198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94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6A4D10F4-CB1A-4B30-9E29-BFEBC3B66355}"/>
              </a:ext>
            </a:extLst>
          </p:cNvPr>
          <p:cNvGrpSpPr/>
          <p:nvPr/>
        </p:nvGrpSpPr>
        <p:grpSpPr>
          <a:xfrm>
            <a:off x="0" y="2086518"/>
            <a:ext cx="9144000" cy="1739366"/>
            <a:chOff x="0" y="2086518"/>
            <a:chExt cx="9144000" cy="173936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AF82143D-C9D1-42E9-8B57-87E4B235F681}"/>
                </a:ext>
              </a:extLst>
            </p:cNvPr>
            <p:cNvSpPr txBox="1"/>
            <p:nvPr/>
          </p:nvSpPr>
          <p:spPr>
            <a:xfrm>
              <a:off x="0" y="2086518"/>
              <a:ext cx="9144000" cy="923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Sabato 13 aprile 2019</a:t>
              </a: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BIBLIOTECA di Villa Litta a Milano -zona Affori-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3B6C2C6-7B2B-4CF7-A14C-23BE0AC1E46D}"/>
                </a:ext>
              </a:extLst>
            </p:cNvPr>
            <p:cNvSpPr txBox="1"/>
            <p:nvPr/>
          </p:nvSpPr>
          <p:spPr>
            <a:xfrm>
              <a:off x="0" y="3456552"/>
              <a:ext cx="914400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cap="all" dirty="0">
                  <a:solidFill>
                    <a:schemeClr val="bg1"/>
                  </a:solidFill>
                </a:rPr>
                <a:t>I CAMBIAMENTI CLIMATICI E LA PROTEZIONE CIVILE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1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8EE53DCE-E5DC-4F31-9C79-543AFC509FAD}"/>
              </a:ext>
            </a:extLst>
          </p:cNvPr>
          <p:cNvGrpSpPr/>
          <p:nvPr/>
        </p:nvGrpSpPr>
        <p:grpSpPr>
          <a:xfrm>
            <a:off x="96556" y="185597"/>
            <a:ext cx="8971428" cy="6329911"/>
            <a:chOff x="96556" y="185597"/>
            <a:chExt cx="8971428" cy="6329911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D3A93480-B0F8-4C4C-AF26-992AF18B3F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364976"/>
                </p:ext>
              </p:extLst>
            </p:nvPr>
          </p:nvGraphicFramePr>
          <p:xfrm>
            <a:off x="96556" y="185597"/>
            <a:ext cx="4475444" cy="6329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Acrobat Document" r:id="rId3" imgW="8020021" imgH="11344084" progId="AcroExch.Document.DC">
                    <p:embed/>
                  </p:oleObj>
                </mc:Choice>
                <mc:Fallback>
                  <p:oleObj name="Acrobat Document" r:id="rId3" imgW="8020021" imgH="11344084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556" y="185597"/>
                          <a:ext cx="4475444" cy="632991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32DF93E-5936-434F-BDE0-D9570F03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80" t="1456"/>
            <a:stretch/>
          </p:blipFill>
          <p:spPr>
            <a:xfrm>
              <a:off x="4668556" y="185597"/>
              <a:ext cx="4399428" cy="6329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90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FA7ED53-E411-4184-8C03-BB659D644629}"/>
              </a:ext>
            </a:extLst>
          </p:cNvPr>
          <p:cNvGrpSpPr/>
          <p:nvPr/>
        </p:nvGrpSpPr>
        <p:grpSpPr>
          <a:xfrm>
            <a:off x="-10225" y="256690"/>
            <a:ext cx="9154225" cy="6510775"/>
            <a:chOff x="-10225" y="256690"/>
            <a:chExt cx="9154225" cy="6510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5DC391C-7C9A-4D73-9503-CEC4D336E249}"/>
                </a:ext>
              </a:extLst>
            </p:cNvPr>
            <p:cNvSpPr txBox="1"/>
            <p:nvPr/>
          </p:nvSpPr>
          <p:spPr>
            <a:xfrm>
              <a:off x="0" y="256690"/>
              <a:ext cx="914400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cap="all" dirty="0">
                  <a:solidFill>
                    <a:schemeClr val="bg1"/>
                  </a:solidFill>
                </a:rPr>
                <a:t>Incontro con l’esperto</a:t>
              </a:r>
            </a:p>
          </p:txBody>
        </p:sp>
        <p:pic>
          <p:nvPicPr>
            <p:cNvPr id="2050" name="Picture 2" descr="Risultati immagini per cambiamenti climatici">
              <a:extLst>
                <a:ext uri="{FF2B5EF4-FFF2-40B4-BE49-F238E27FC236}">
                  <a16:creationId xmlns:a16="http://schemas.microsoft.com/office/drawing/2014/main" id="{159E4347-BC1B-4496-A74A-E476DEFCF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4" y="764336"/>
              <a:ext cx="9136079" cy="435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9BEBA17-C123-4696-9149-51B0F8C18BE3}"/>
                </a:ext>
              </a:extLst>
            </p:cNvPr>
            <p:cNvSpPr txBox="1"/>
            <p:nvPr/>
          </p:nvSpPr>
          <p:spPr>
            <a:xfrm>
              <a:off x="-10225" y="3948103"/>
              <a:ext cx="9144000" cy="281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900" b="1" dirty="0">
                <a:solidFill>
                  <a:srgbClr val="002060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Il </a:t>
              </a:r>
              <a:r>
                <a:rPr lang="it-IT" b="1" dirty="0" err="1">
                  <a:solidFill>
                    <a:schemeClr val="bg1"/>
                  </a:solidFill>
                </a:rPr>
                <a:t>metereologo</a:t>
              </a:r>
              <a:r>
                <a:rPr lang="it-IT" b="1" dirty="0">
                  <a:solidFill>
                    <a:schemeClr val="bg1"/>
                  </a:solidFill>
                </a:rPr>
                <a:t> ANDREA GIULIACCI</a:t>
              </a:r>
            </a:p>
            <a:p>
              <a:pPr algn="ctr"/>
              <a:endParaRPr lang="it-IT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Incontra cittadini e volontari di PC e li intrattiene con un interessantissimo intervento sui «CAMBIAMENTI CLIMATICI»</a:t>
              </a:r>
            </a:p>
            <a:p>
              <a:pPr algn="ctr">
                <a:lnSpc>
                  <a:spcPct val="150000"/>
                </a:lnSpc>
              </a:pPr>
              <a:r>
                <a:rPr lang="it-IT" dirty="0">
                  <a:solidFill>
                    <a:srgbClr val="002060"/>
                  </a:solidFill>
                </a:rPr>
                <a:t>Il suo linguaggio è semplice e al tempo stesso scientifico e accurato, accessibile a tutti.</a:t>
              </a:r>
            </a:p>
            <a:p>
              <a:pPr algn="ctr">
                <a:lnSpc>
                  <a:spcPct val="150000"/>
                </a:lnSpc>
              </a:pPr>
              <a:r>
                <a:rPr lang="it-IT" dirty="0">
                  <a:solidFill>
                    <a:srgbClr val="002060"/>
                  </a:solidFill>
                </a:rPr>
                <a:t>Il materiale didattico essenziale e ricco, gradevole a vedersi. </a:t>
              </a:r>
            </a:p>
            <a:p>
              <a:pPr algn="ctr">
                <a:lnSpc>
                  <a:spcPct val="150000"/>
                </a:lnSpc>
              </a:pPr>
              <a:r>
                <a:rPr lang="it-IT" dirty="0">
                  <a:solidFill>
                    <a:srgbClr val="002060"/>
                  </a:solidFill>
                </a:rPr>
                <a:t>Risponde alle domande con esempi pratici e realistici.</a:t>
              </a:r>
            </a:p>
            <a:p>
              <a:pPr algn="ctr">
                <a:lnSpc>
                  <a:spcPct val="150000"/>
                </a:lnSpc>
              </a:pPr>
              <a:r>
                <a:rPr lang="it-IT" dirty="0">
                  <a:solidFill>
                    <a:srgbClr val="002060"/>
                  </a:solidFill>
                </a:rPr>
                <a:t>Incanta il pubblico presente con il suo ‘fare’ garbato e professionale.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0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isultati immagini per cambiamenti climatici">
            <a:extLst>
              <a:ext uri="{FF2B5EF4-FFF2-40B4-BE49-F238E27FC236}">
                <a16:creationId xmlns:a16="http://schemas.microsoft.com/office/drawing/2014/main" id="{CC92CB6B-F066-43C2-BA8F-1B694B02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r="10589" b="17334"/>
          <a:stretch/>
        </p:blipFill>
        <p:spPr bwMode="auto">
          <a:xfrm>
            <a:off x="4135192" y="336962"/>
            <a:ext cx="4927327" cy="3213970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36D3EE-955F-440A-967C-2C44D156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" r="37169" b="-2"/>
          <a:stretch/>
        </p:blipFill>
        <p:spPr>
          <a:xfrm>
            <a:off x="3136508" y="3887894"/>
            <a:ext cx="6007493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2868512-3A78-4DE6-B03A-74416CF15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1" r="3869"/>
          <a:stretch/>
        </p:blipFill>
        <p:spPr>
          <a:xfrm>
            <a:off x="20" y="10"/>
            <a:ext cx="5627313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922DDAEF-FA79-490C-A384-4657E650625D}"/>
              </a:ext>
            </a:extLst>
          </p:cNvPr>
          <p:cNvGrpSpPr/>
          <p:nvPr/>
        </p:nvGrpSpPr>
        <p:grpSpPr>
          <a:xfrm>
            <a:off x="-27140" y="10"/>
            <a:ext cx="9143981" cy="6857990"/>
            <a:chOff x="-27140" y="10"/>
            <a:chExt cx="9143981" cy="6857990"/>
          </a:xfrm>
        </p:grpSpPr>
        <p:pic>
          <p:nvPicPr>
            <p:cNvPr id="6" name="Picture 2" descr="Risultati immagini per cambiamenti climatici">
              <a:extLst>
                <a:ext uri="{FF2B5EF4-FFF2-40B4-BE49-F238E27FC236}">
                  <a16:creationId xmlns:a16="http://schemas.microsoft.com/office/drawing/2014/main" id="{4D5B9DE4-E486-43F6-A363-6DD2DEA4D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9" r="10589" b="17334"/>
            <a:stretch/>
          </p:blipFill>
          <p:spPr bwMode="auto">
            <a:xfrm>
              <a:off x="4108032" y="336962"/>
              <a:ext cx="4927327" cy="3213970"/>
            </a:xfrm>
            <a:custGeom>
              <a:avLst/>
              <a:gdLst>
                <a:gd name="connsiteX0" fmla="*/ 1738471 w 6569769"/>
                <a:gd name="connsiteY0" fmla="*/ 0 h 3750734"/>
                <a:gd name="connsiteX1" fmla="*/ 6569769 w 6569769"/>
                <a:gd name="connsiteY1" fmla="*/ 0 h 3750734"/>
                <a:gd name="connsiteX2" fmla="*/ 6569769 w 6569769"/>
                <a:gd name="connsiteY2" fmla="*/ 3750734 h 3750734"/>
                <a:gd name="connsiteX3" fmla="*/ 0 w 6569769"/>
                <a:gd name="connsiteY3" fmla="*/ 3750734 h 375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9769" h="3750734">
                  <a:moveTo>
                    <a:pt x="1738471" y="0"/>
                  </a:moveTo>
                  <a:lnTo>
                    <a:pt x="6569769" y="0"/>
                  </a:lnTo>
                  <a:lnTo>
                    <a:pt x="6569769" y="3750734"/>
                  </a:lnTo>
                  <a:lnTo>
                    <a:pt x="0" y="3750734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64A5C8B-3D06-48C7-93DB-C1B205A1C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2" r="37169" b="-2"/>
            <a:stretch/>
          </p:blipFill>
          <p:spPr>
            <a:xfrm>
              <a:off x="3109348" y="3887894"/>
              <a:ext cx="6007493" cy="2970106"/>
            </a:xfrm>
            <a:custGeom>
              <a:avLst/>
              <a:gdLst>
                <a:gd name="connsiteX0" fmla="*/ 1376648 w 8009991"/>
                <a:gd name="connsiteY0" fmla="*/ 0 h 2970106"/>
                <a:gd name="connsiteX1" fmla="*/ 8009991 w 8009991"/>
                <a:gd name="connsiteY1" fmla="*/ 0 h 2970106"/>
                <a:gd name="connsiteX2" fmla="*/ 8009991 w 8009991"/>
                <a:gd name="connsiteY2" fmla="*/ 2970106 h 2970106"/>
                <a:gd name="connsiteX3" fmla="*/ 0 w 8009991"/>
                <a:gd name="connsiteY3" fmla="*/ 2970106 h 29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9991" h="2970106">
                  <a:moveTo>
                    <a:pt x="1376648" y="0"/>
                  </a:moveTo>
                  <a:lnTo>
                    <a:pt x="8009991" y="0"/>
                  </a:lnTo>
                  <a:lnTo>
                    <a:pt x="8009991" y="2970106"/>
                  </a:lnTo>
                  <a:lnTo>
                    <a:pt x="0" y="2970106"/>
                  </a:lnTo>
                  <a:close/>
                </a:path>
              </a:pathLst>
            </a:cu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48D3FE7-A6CC-41CB-A8F7-8B8061CFE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01" r="3869"/>
            <a:stretch/>
          </p:blipFill>
          <p:spPr>
            <a:xfrm>
              <a:off x="-27140" y="10"/>
              <a:ext cx="5627313" cy="6857990"/>
            </a:xfrm>
            <a:custGeom>
              <a:avLst/>
              <a:gdLst>
                <a:gd name="connsiteX0" fmla="*/ 0 w 7503111"/>
                <a:gd name="connsiteY0" fmla="*/ 0 h 6858000"/>
                <a:gd name="connsiteX1" fmla="*/ 677334 w 7503111"/>
                <a:gd name="connsiteY1" fmla="*/ 0 h 6858000"/>
                <a:gd name="connsiteX2" fmla="*/ 1168036 w 7503111"/>
                <a:gd name="connsiteY2" fmla="*/ 0 h 6858000"/>
                <a:gd name="connsiteX3" fmla="*/ 1205499 w 7503111"/>
                <a:gd name="connsiteY3" fmla="*/ 0 h 6858000"/>
                <a:gd name="connsiteX4" fmla="*/ 1647632 w 7503111"/>
                <a:gd name="connsiteY4" fmla="*/ 0 h 6858000"/>
                <a:gd name="connsiteX5" fmla="*/ 7215401 w 7503111"/>
                <a:gd name="connsiteY5" fmla="*/ 0 h 6858000"/>
                <a:gd name="connsiteX6" fmla="*/ 4041567 w 7503111"/>
                <a:gd name="connsiteY6" fmla="*/ 6852993 h 6858000"/>
                <a:gd name="connsiteX7" fmla="*/ 7503111 w 7503111"/>
                <a:gd name="connsiteY7" fmla="*/ 6852993 h 6858000"/>
                <a:gd name="connsiteX8" fmla="*/ 7503111 w 7503111"/>
                <a:gd name="connsiteY8" fmla="*/ 6852994 h 6858000"/>
                <a:gd name="connsiteX9" fmla="*/ 1647632 w 7503111"/>
                <a:gd name="connsiteY9" fmla="*/ 6852994 h 6858000"/>
                <a:gd name="connsiteX10" fmla="*/ 1647632 w 7503111"/>
                <a:gd name="connsiteY10" fmla="*/ 6858000 h 6858000"/>
                <a:gd name="connsiteX11" fmla="*/ 0 w 750311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3111" h="6858000">
                  <a:moveTo>
                    <a:pt x="0" y="0"/>
                  </a:moveTo>
                  <a:lnTo>
                    <a:pt x="677334" y="0"/>
                  </a:lnTo>
                  <a:lnTo>
                    <a:pt x="1168036" y="0"/>
                  </a:lnTo>
                  <a:lnTo>
                    <a:pt x="1205499" y="0"/>
                  </a:lnTo>
                  <a:lnTo>
                    <a:pt x="1647632" y="0"/>
                  </a:lnTo>
                  <a:lnTo>
                    <a:pt x="7215401" y="0"/>
                  </a:lnTo>
                  <a:lnTo>
                    <a:pt x="4041567" y="6852993"/>
                  </a:lnTo>
                  <a:lnTo>
                    <a:pt x="7503111" y="6852993"/>
                  </a:lnTo>
                  <a:lnTo>
                    <a:pt x="7503111" y="6852994"/>
                  </a:lnTo>
                  <a:lnTo>
                    <a:pt x="1647632" y="6852994"/>
                  </a:lnTo>
                  <a:lnTo>
                    <a:pt x="164763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25237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DDF8F5C8-7546-4B98-885F-1EC8ECA3D7F5}"/>
              </a:ext>
            </a:extLst>
          </p:cNvPr>
          <p:cNvGrpSpPr/>
          <p:nvPr/>
        </p:nvGrpSpPr>
        <p:grpSpPr>
          <a:xfrm>
            <a:off x="241298" y="321732"/>
            <a:ext cx="8661403" cy="6214533"/>
            <a:chOff x="241298" y="321732"/>
            <a:chExt cx="8661403" cy="6214533"/>
          </a:xfrm>
        </p:grpSpPr>
        <p:pic>
          <p:nvPicPr>
            <p:cNvPr id="3" name="Immagine 2" descr="Immagine che contiene interni, persona, parete, tavolo&#10;&#10;Descrizione generata automaticamente">
              <a:extLst>
                <a:ext uri="{FF2B5EF4-FFF2-40B4-BE49-F238E27FC236}">
                  <a16:creationId xmlns:a16="http://schemas.microsoft.com/office/drawing/2014/main" id="{1693B874-DB04-4F46-84B6-116443ECA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36" r="25513" b="-1"/>
            <a:stretch/>
          </p:blipFill>
          <p:spPr>
            <a:xfrm>
              <a:off x="241298" y="321732"/>
              <a:ext cx="4296411" cy="6214533"/>
            </a:xfrm>
            <a:prstGeom prst="rect">
              <a:avLst/>
            </a:prstGeom>
          </p:spPr>
        </p:pic>
        <p:pic>
          <p:nvPicPr>
            <p:cNvPr id="2" name="Immagine 1" descr="Immagine che contiene persona, interni, finestra, sedendo&#10;&#10;Descrizione generata automaticamente">
              <a:extLst>
                <a:ext uri="{FF2B5EF4-FFF2-40B4-BE49-F238E27FC236}">
                  <a16:creationId xmlns:a16="http://schemas.microsoft.com/office/drawing/2014/main" id="{03C38D38-EBF1-4325-8DAD-8A8EC0566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18" b="-2"/>
            <a:stretch/>
          </p:blipFill>
          <p:spPr>
            <a:xfrm>
              <a:off x="4606290" y="321732"/>
              <a:ext cx="4296411" cy="6214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75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D31CC6D-F05B-44F5-A1AB-53C004A35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7" r="18659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2CE1FE-E161-475F-889A-D223FD85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2" r="27750" b="-1"/>
          <a:stretch/>
        </p:blipFill>
        <p:spPr>
          <a:xfrm>
            <a:off x="5845889" y="3506112"/>
            <a:ext cx="329811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A984592-637E-4B7F-A9C2-F747DB24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30" r="25204"/>
          <a:stretch/>
        </p:blipFill>
        <p:spPr>
          <a:xfrm>
            <a:off x="20" y="10"/>
            <a:ext cx="6865999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0EA19E-09FC-4303-8869-C3150B596A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11" r="16885"/>
          <a:stretch/>
        </p:blipFill>
        <p:spPr>
          <a:xfrm>
            <a:off x="4626141" y="10"/>
            <a:ext cx="4517859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9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gruppo, posando, pavimento&#10;&#10;Descrizione generata automaticamente">
            <a:extLst>
              <a:ext uri="{FF2B5EF4-FFF2-40B4-BE49-F238E27FC236}">
                <a16:creationId xmlns:a16="http://schemas.microsoft.com/office/drawing/2014/main" id="{60419C43-1819-4B72-B94B-67D9254FF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0" r="-2" b="-2"/>
          <a:stretch/>
        </p:blipFill>
        <p:spPr>
          <a:xfrm>
            <a:off x="24128" y="-4670"/>
            <a:ext cx="5459914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26" y="0"/>
            <a:ext cx="2856849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rgbClr val="394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212869-D705-40D1-B5D2-92B2DBA87D6B}"/>
              </a:ext>
            </a:extLst>
          </p:cNvPr>
          <p:cNvSpPr/>
          <p:nvPr/>
        </p:nvSpPr>
        <p:spPr>
          <a:xfrm>
            <a:off x="5593726" y="0"/>
            <a:ext cx="2856849" cy="3116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CD19EAF-8A33-414F-ADD7-4AAEB5EDEB64}"/>
              </a:ext>
            </a:extLst>
          </p:cNvPr>
          <p:cNvSpPr/>
          <p:nvPr/>
        </p:nvSpPr>
        <p:spPr>
          <a:xfrm>
            <a:off x="0" y="4069422"/>
            <a:ext cx="3750889" cy="2788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C9A2C53-A18A-41BA-84A3-47A626B8A134}"/>
              </a:ext>
            </a:extLst>
          </p:cNvPr>
          <p:cNvGrpSpPr/>
          <p:nvPr/>
        </p:nvGrpSpPr>
        <p:grpSpPr>
          <a:xfrm>
            <a:off x="-93225" y="147799"/>
            <a:ext cx="8550438" cy="6623957"/>
            <a:chOff x="-93225" y="147799"/>
            <a:chExt cx="8550438" cy="6623957"/>
          </a:xfrm>
        </p:grpSpPr>
        <p:pic>
          <p:nvPicPr>
            <p:cNvPr id="2" name="Immagine 1" descr="Immagine che contiene interni, parete, uomo, persona&#10;&#10;Descrizione generata automaticamente">
              <a:extLst>
                <a:ext uri="{FF2B5EF4-FFF2-40B4-BE49-F238E27FC236}">
                  <a16:creationId xmlns:a16="http://schemas.microsoft.com/office/drawing/2014/main" id="{4DB031F7-0490-44D5-B77D-222B3D0FF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5" r="-3" b="-3"/>
            <a:stretch/>
          </p:blipFill>
          <p:spPr>
            <a:xfrm>
              <a:off x="3878177" y="3186345"/>
              <a:ext cx="4579036" cy="3585411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AF9A5EF-78A6-41EA-A40D-1773AC8479A4}"/>
                </a:ext>
              </a:extLst>
            </p:cNvPr>
            <p:cNvSpPr txBox="1"/>
            <p:nvPr/>
          </p:nvSpPr>
          <p:spPr>
            <a:xfrm>
              <a:off x="5593726" y="147799"/>
              <a:ext cx="285684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Quando metti insieme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un eccellente Esperto 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un eccellente Volontario</a:t>
              </a: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Funzionari attivi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…</a:t>
              </a: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Il risultato è garantito!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FA744C0-A149-4D0C-BB82-5294A15355B3}"/>
                </a:ext>
              </a:extLst>
            </p:cNvPr>
            <p:cNvSpPr txBox="1"/>
            <p:nvPr/>
          </p:nvSpPr>
          <p:spPr>
            <a:xfrm>
              <a:off x="58678" y="4155655"/>
              <a:ext cx="369221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 dirty="0">
                  <a:solidFill>
                    <a:srgbClr val="002060"/>
                  </a:solidFill>
                </a:rPr>
                <a:t>RELATORI:</a:t>
              </a:r>
            </a:p>
            <a:p>
              <a:pPr algn="just"/>
              <a:endParaRPr lang="it-IT" sz="600" dirty="0">
                <a:solidFill>
                  <a:srgbClr val="002060"/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Andrea </a:t>
              </a:r>
              <a:r>
                <a:rPr lang="it-IT" sz="1200" dirty="0" err="1">
                  <a:solidFill>
                    <a:srgbClr val="002060"/>
                  </a:solidFill>
                </a:rPr>
                <a:t>Giuliacci</a:t>
              </a:r>
              <a:r>
                <a:rPr lang="it-IT" sz="1200" dirty="0">
                  <a:solidFill>
                    <a:srgbClr val="002060"/>
                  </a:solidFill>
                </a:rPr>
                <a:t> -</a:t>
              </a:r>
              <a:r>
                <a:rPr lang="it-IT" sz="1200" dirty="0" err="1">
                  <a:solidFill>
                    <a:srgbClr val="002060"/>
                  </a:solidFill>
                </a:rPr>
                <a:t>metereologo</a:t>
              </a:r>
              <a:endParaRPr lang="it-IT" sz="1200" dirty="0">
                <a:solidFill>
                  <a:srgbClr val="002060"/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Simone Segna -volontario di protezione civile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Andrea </a:t>
              </a:r>
              <a:r>
                <a:rPr lang="it-IT" sz="1200">
                  <a:solidFill>
                    <a:srgbClr val="002060"/>
                  </a:solidFill>
                </a:rPr>
                <a:t>Mondino </a:t>
              </a:r>
              <a:r>
                <a:rPr lang="it-IT" sz="1200" dirty="0">
                  <a:solidFill>
                    <a:srgbClr val="002060"/>
                  </a:solidFill>
                </a:rPr>
                <a:t>-</a:t>
              </a:r>
              <a:r>
                <a:rPr lang="it-IT" sz="1200">
                  <a:solidFill>
                    <a:srgbClr val="002060"/>
                  </a:solidFill>
                </a:rPr>
                <a:t>funzionario </a:t>
              </a:r>
              <a:r>
                <a:rPr lang="it-IT" sz="1200" dirty="0">
                  <a:solidFill>
                    <a:srgbClr val="002060"/>
                  </a:solidFill>
                </a:rPr>
                <a:t>di </a:t>
              </a:r>
              <a:r>
                <a:rPr lang="it-IT" sz="1200">
                  <a:solidFill>
                    <a:srgbClr val="002060"/>
                  </a:solidFill>
                </a:rPr>
                <a:t>città metropolitana di Milano</a:t>
              </a:r>
              <a:endParaRPr lang="it-IT" sz="1600" dirty="0">
                <a:solidFill>
                  <a:srgbClr val="002060"/>
                </a:solidFill>
              </a:endParaRPr>
            </a:p>
            <a:p>
              <a:pPr algn="just"/>
              <a:endParaRPr lang="it-IT" dirty="0">
                <a:solidFill>
                  <a:srgbClr val="002060"/>
                </a:solidFill>
              </a:endParaRPr>
            </a:p>
            <a:p>
              <a:pPr algn="just"/>
              <a:r>
                <a:rPr lang="it-IT" sz="1200" dirty="0">
                  <a:solidFill>
                    <a:srgbClr val="002060"/>
                  </a:solidFill>
                </a:rPr>
                <a:t>Incontro organizzato da Patrizia Guerrieri della PC di città   metropolitana di Milano in collaborazione con:</a:t>
              </a:r>
            </a:p>
            <a:p>
              <a:pPr algn="just"/>
              <a:endParaRPr lang="it-IT" sz="600" dirty="0">
                <a:solidFill>
                  <a:srgbClr val="002060"/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GOR di Paderno Dugnano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GCVPC Cusano Milanino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GCVPC Segrate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it-IT" sz="1200" dirty="0">
                  <a:solidFill>
                    <a:srgbClr val="002060"/>
                  </a:solidFill>
                </a:rPr>
                <a:t>Comune di Settala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3A5ABDB-120A-4D6D-A6AC-EA4FCACA311F}"/>
                </a:ext>
              </a:extLst>
            </p:cNvPr>
            <p:cNvSpPr/>
            <p:nvPr/>
          </p:nvSpPr>
          <p:spPr>
            <a:xfrm>
              <a:off x="-93225" y="2967335"/>
              <a:ext cx="43571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GRAZIE  a tutti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509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Presentazione su schermo (4:3)</PresentationFormat>
  <Paragraphs>36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Wingdings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Moro</dc:creator>
  <cp:lastModifiedBy>Flavia Moro</cp:lastModifiedBy>
  <cp:revision>3</cp:revision>
  <dcterms:created xsi:type="dcterms:W3CDTF">2019-04-15T14:13:39Z</dcterms:created>
  <dcterms:modified xsi:type="dcterms:W3CDTF">2019-04-15T15:12:21Z</dcterms:modified>
</cp:coreProperties>
</file>